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9" r:id="rId3"/>
  </p:sldMasterIdLst>
  <p:notesMasterIdLst>
    <p:notesMasterId r:id="rId12"/>
  </p:notesMasterIdLst>
  <p:sldIdLst>
    <p:sldId id="274" r:id="rId4"/>
    <p:sldId id="261" r:id="rId5"/>
    <p:sldId id="265" r:id="rId6"/>
    <p:sldId id="256" r:id="rId7"/>
    <p:sldId id="271" r:id="rId8"/>
    <p:sldId id="272" r:id="rId9"/>
    <p:sldId id="273" r:id="rId10"/>
    <p:sldId id="28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A67F-C271-4490-976F-FA8A81F261C5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BA20-617F-426D-BB20-27823D7A41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250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464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432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28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8584-587F-4857-B3C5-B48A06C77EC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0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552674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08314"/>
            <a:ext cx="10972800" cy="49178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4D5-BE7C-4C1D-9B7F-04D2E072459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1CD10-3203-4B31-BCCD-D07DF4FA311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2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A7D8-6221-472D-B3D4-0E2C6962A1B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8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5B11-3140-4C28-9345-BC7CEB686DD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92-D541-42A6-9121-4F621FD8172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6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D39-8B56-4C22-8419-2E1EF0083E0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6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3A4F-7784-4826-8072-DA8FF80F0182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297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D3B8-7D55-46E9-AB4C-9287F0D990D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231C-90AA-4C2F-9FD3-503C6BE2469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15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68F-CC47-44C0-ADB6-C3553A78B83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54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8302" y="457205"/>
            <a:ext cx="9944100" cy="96043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r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017C-B595-4D65-B188-F1BAFADB1D8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9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0C49-7764-4CC0-96BA-DCA89789DBD8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52C5ED30-45C9-4316-8959-EA2653BCC85C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35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9AA3-B88D-4C1A-8490-047B93505401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D40A36EF-782D-4149-B47C-54F7AA3C0CBB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69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D8C50-617F-4956-BE83-4694BFB91A35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8C5B427E-47D4-443D-9D99-FA733D723298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37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A24D-E24D-458B-9C60-3E9C2F0252C2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36C85CB0-87B3-4EA8-8645-0A61E73AFF50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13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750B-E94D-4592-BEB9-3AE221CCC510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6C7CB58C-5A20-4899-9834-128F676317FC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60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E880-47F1-45BB-9F45-FB7A63B2C490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F3E164EB-C934-4C10-9B8A-5A689AE81A6D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8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9586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9A70-B646-4172-B241-CC61BA450488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AFCD1C08-D034-4134-81A8-DF01DF804DE9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8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E4B5-A78D-490C-B0B8-4D904DE05D87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B547BB6D-03FD-47EC-A8D1-2335FE5B7496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99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36FE7-86F1-4A4E-A5DA-69CBBE3BCFED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D4A4A5CB-5978-4FB2-A8C0-E919F5F8EE8B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68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2349-4031-48FC-B74B-303A1827E720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1221AE9E-9A89-4C62-96A7-8ACC682D49EF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BA9C-90A4-4516-BEA8-F091F812424E}" type="datetime6">
              <a:rPr lang="en-IE" smtClean="0">
                <a:solidFill>
                  <a:srgbClr val="000000"/>
                </a:solidFill>
              </a:rPr>
              <a:pPr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EF7787AF-B487-4B6D-925D-C08D18EBD1C3}" type="slidenum">
              <a:rPr lang="en-I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7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7" y="6333134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prstClr val="black"/>
                </a:solidFill>
              </a:rPr>
              <a:pPr/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720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21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512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378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6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92AB-BD2D-47EF-A39B-EE95FDB025AC}" type="datetimeFigureOut">
              <a:rPr lang="de-CH" smtClean="0"/>
              <a:t>02.08.2017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39E8F-F592-4C20-8A33-4D41F5362C5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99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9DBE-6287-4813-A729-46806236DA6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02.08.2017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88434" y="6451600"/>
            <a:ext cx="11180233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9" name="Picture 14" descr="master panda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1"/>
            <a:ext cx="70273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143933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392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33001" y="6453189"/>
            <a:ext cx="191981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1742C-A391-4C4C-9171-6FD9296933BE}" type="datetime6">
              <a:rPr lang="en-I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August 17</a:t>
            </a:fld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>
                <a:solidFill>
                  <a:srgbClr val="000000"/>
                </a:solidFill>
              </a:rPr>
              <a:t>- </a:t>
            </a:r>
            <a:fld id="{6E48781B-F885-49B1-9F67-D73CE37C53CF}" type="slidenum">
              <a:rPr lang="en-I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36" y="844302"/>
            <a:ext cx="4666765" cy="27809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31" y="3636259"/>
            <a:ext cx="4630253" cy="28038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44302"/>
            <a:ext cx="4513747" cy="27809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72" y="3625230"/>
            <a:ext cx="4550259" cy="28259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9831" y="2869324"/>
            <a:ext cx="8886668" cy="1753041"/>
          </a:xfrm>
          <a:solidFill>
            <a:srgbClr val="FFFFFF">
              <a:alpha val="72157"/>
            </a:srgbClr>
          </a:solidFill>
        </p:spPr>
        <p:txBody>
          <a:bodyPr/>
          <a:lstStyle/>
          <a:p>
            <a:r>
              <a:rPr lang="en-US" b="1" dirty="0" smtClean="0"/>
              <a:t>“It’ll get warmer</a:t>
            </a:r>
            <a:r>
              <a:rPr lang="en-US" b="1" dirty="0"/>
              <a:t>, </a:t>
            </a:r>
            <a:r>
              <a:rPr lang="en-US" b="1" dirty="0" smtClean="0"/>
              <a:t>it’ll get cooler</a:t>
            </a:r>
            <a:r>
              <a:rPr lang="en-US" b="1" dirty="0"/>
              <a:t>; </a:t>
            </a:r>
            <a:r>
              <a:rPr lang="en-US" b="1" dirty="0" smtClean="0"/>
              <a:t>it’s called weather”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3652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11" y="365125"/>
            <a:ext cx="9271241" cy="62323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930054" y="613470"/>
            <a:ext cx="34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/>
              <a:t>CO2-Konzentration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40380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4CA9-EC68-4894-A559-5F8A1C2D04F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47" y="201615"/>
            <a:ext cx="9740900" cy="63373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213834" y="3271345"/>
            <a:ext cx="709448" cy="315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03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8066" y="253871"/>
            <a:ext cx="9144000" cy="1385743"/>
          </a:xfrm>
        </p:spPr>
        <p:txBody>
          <a:bodyPr>
            <a:normAutofit/>
          </a:bodyPr>
          <a:lstStyle/>
          <a:p>
            <a:r>
              <a:rPr lang="de-CH" sz="4400" dirty="0" smtClean="0"/>
              <a:t>Änderung mittlere Erdoberflächentemperatur</a:t>
            </a:r>
            <a:endParaRPr lang="de-CH" sz="4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46117" r="12102"/>
          <a:stretch/>
        </p:blipFill>
        <p:spPr>
          <a:xfrm>
            <a:off x="5725836" y="1639614"/>
            <a:ext cx="6391099" cy="482474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l="4595" r="54921"/>
          <a:stretch/>
        </p:blipFill>
        <p:spPr>
          <a:xfrm>
            <a:off x="0" y="1639614"/>
            <a:ext cx="6192892" cy="48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36350"/>
          <a:stretch/>
        </p:blipFill>
        <p:spPr>
          <a:xfrm>
            <a:off x="1243785" y="680418"/>
            <a:ext cx="10247562" cy="55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Bodenfeuchte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32857"/>
            <a:ext cx="11005207" cy="5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Starkregen-Ereignisse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1112"/>
            <a:ext cx="10796752" cy="57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9566" t="4867" r="4603" b="24705"/>
          <a:stretch/>
        </p:blipFill>
        <p:spPr>
          <a:xfrm>
            <a:off x="7796144" y="4209393"/>
            <a:ext cx="4395856" cy="26486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Auswirkung auf die Länder des Südens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33248" y="1557611"/>
            <a:ext cx="10515600" cy="44736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Klimawandel wirkt sich besonders im globalen Süden stark </a:t>
            </a:r>
            <a:r>
              <a:rPr lang="de-CH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Wasserknappheit, tropische </a:t>
            </a:r>
            <a:r>
              <a:rPr lang="de-CH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Wetterzyklen, längere und häufigere Trockenperioden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CH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Aufholbedarf </a:t>
            </a:r>
            <a:r>
              <a:rPr lang="de-CH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Sachen Entwicklung / </a:t>
            </a:r>
            <a:r>
              <a:rPr lang="de-CH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Energie-Zugang</a:t>
            </a:r>
            <a:endParaRPr lang="de-CH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CH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CH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Volkswirtschaften wenig zum KW beigetragen </a:t>
            </a:r>
            <a:r>
              <a:rPr lang="de-CH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CH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Voraussetzung: mehr </a:t>
            </a:r>
            <a:r>
              <a:rPr lang="de-CH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Klimaresillienz</a:t>
            </a:r>
            <a:r>
              <a:rPr lang="de-CH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schaffen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de-CH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Breitbild</PresentationFormat>
  <Paragraphs>12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2_Thème Office</vt:lpstr>
      <vt:lpstr>5_Custom Design</vt:lpstr>
      <vt:lpstr>“It’ll get warmer, it’ll get cooler; it’s called weather”</vt:lpstr>
      <vt:lpstr>PowerPoint-Präsentation</vt:lpstr>
      <vt:lpstr>PowerPoint-Präsentation</vt:lpstr>
      <vt:lpstr>PowerPoint-Präsentation</vt:lpstr>
      <vt:lpstr>PowerPoint-Präsentation</vt:lpstr>
      <vt:lpstr>Bodenfeuchte</vt:lpstr>
      <vt:lpstr>Starkregen-Ereignisse</vt:lpstr>
      <vt:lpstr>Auswirkung auf die Länder des Südens</vt:lpstr>
    </vt:vector>
  </TitlesOfParts>
  <Company>Parlamentsdienste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Friedl</dc:creator>
  <cp:lastModifiedBy>Claudia Friedl</cp:lastModifiedBy>
  <cp:revision>26</cp:revision>
  <dcterms:created xsi:type="dcterms:W3CDTF">2017-07-05T09:00:37Z</dcterms:created>
  <dcterms:modified xsi:type="dcterms:W3CDTF">2017-08-02T13:31:32Z</dcterms:modified>
</cp:coreProperties>
</file>