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79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6841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865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6719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240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1991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1408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97739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60457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8323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3531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024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C42F8-E5AA-4033-B3E5-0F3C623A5EF3}" type="datetimeFigureOut">
              <a:rPr lang="de-CH" smtClean="0"/>
              <a:t>01.08.2017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4195D-6591-46F9-8A33-555CA26FF4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47340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037" y="229024"/>
            <a:ext cx="9279280" cy="6628976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0401300" y="6273225"/>
            <a:ext cx="1742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smtClean="0"/>
              <a:t>Patrick Hofstetter, WWF CH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35064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Parlamentsdienste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Claudia Friedl</dc:creator>
  <cp:lastModifiedBy>Claudia Friedl</cp:lastModifiedBy>
  <cp:revision>1</cp:revision>
  <dcterms:created xsi:type="dcterms:W3CDTF">2017-08-01T09:53:47Z</dcterms:created>
  <dcterms:modified xsi:type="dcterms:W3CDTF">2017-08-01T09:55:22Z</dcterms:modified>
</cp:coreProperties>
</file>