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0" r:id="rId4"/>
    <p:sldId id="258" r:id="rId5"/>
    <p:sldId id="259" r:id="rId6"/>
    <p:sldId id="269" r:id="rId7"/>
    <p:sldId id="264" r:id="rId8"/>
    <p:sldId id="265" r:id="rId9"/>
    <p:sldId id="272" r:id="rId10"/>
    <p:sldId id="271" r:id="rId11"/>
    <p:sldId id="262" r:id="rId12"/>
    <p:sldId id="260" r:id="rId13"/>
    <p:sldId id="261" r:id="rId14"/>
    <p:sldId id="267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97" autoAdjust="0"/>
    <p:restoredTop sz="94660"/>
  </p:normalViewPr>
  <p:slideViewPr>
    <p:cSldViewPr snapToGrid="0">
      <p:cViewPr varScale="1">
        <p:scale>
          <a:sx n="49" d="100"/>
          <a:sy n="49" d="100"/>
        </p:scale>
        <p:origin x="9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BA9FF-C7DC-4D32-A5AE-7E4B7692C023}" type="datetimeFigureOut">
              <a:rPr lang="de-CH" smtClean="0"/>
              <a:t>02.08.2017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57E74-18DA-425C-A93A-4615000DA82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7129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Rainwater </a:t>
            </a:r>
            <a:r>
              <a:rPr lang="de-CH" dirty="0" err="1"/>
              <a:t>harvesting</a:t>
            </a:r>
            <a:r>
              <a:rPr lang="de-CH" baseline="0" dirty="0"/>
              <a:t> </a:t>
            </a:r>
            <a:r>
              <a:rPr lang="de-CH" baseline="0" dirty="0" err="1"/>
              <a:t>structure</a:t>
            </a:r>
            <a:r>
              <a:rPr lang="de-CH" baseline="0" dirty="0"/>
              <a:t> -&gt;</a:t>
            </a:r>
            <a:r>
              <a:rPr lang="de-CH" baseline="0" dirty="0" err="1"/>
              <a:t>drip</a:t>
            </a:r>
            <a:r>
              <a:rPr lang="de-CH" baseline="0" dirty="0"/>
              <a:t> </a:t>
            </a:r>
            <a:r>
              <a:rPr lang="de-CH" baseline="0" dirty="0" err="1"/>
              <a:t>irrigation</a:t>
            </a:r>
            <a:r>
              <a:rPr lang="de-CH" dirty="0"/>
              <a:t>,</a:t>
            </a:r>
            <a:r>
              <a:rPr lang="de-CH" baseline="0" dirty="0"/>
              <a:t> </a:t>
            </a:r>
            <a:r>
              <a:rPr lang="de-CH" baseline="0" dirty="0" err="1"/>
              <a:t>contour</a:t>
            </a:r>
            <a:r>
              <a:rPr lang="de-CH" baseline="0" dirty="0"/>
              <a:t> </a:t>
            </a:r>
            <a:r>
              <a:rPr lang="de-CH" baseline="0" dirty="0" err="1"/>
              <a:t>stone</a:t>
            </a:r>
            <a:r>
              <a:rPr lang="de-CH" baseline="0" dirty="0"/>
              <a:t> wall, </a:t>
            </a:r>
            <a:r>
              <a:rPr lang="de-CH" baseline="0" dirty="0" err="1"/>
              <a:t>drainage</a:t>
            </a:r>
            <a:r>
              <a:rPr lang="de-CH" baseline="0" dirty="0"/>
              <a:t> </a:t>
            </a:r>
            <a:r>
              <a:rPr lang="de-CH" baseline="0" dirty="0" err="1"/>
              <a:t>trench</a:t>
            </a:r>
            <a:r>
              <a:rPr lang="de-CH" baseline="0" dirty="0"/>
              <a:t>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F919F-BAB8-49E7-8E3C-AAA98299C045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308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Here</a:t>
            </a:r>
            <a:r>
              <a:rPr lang="en-US" baseline="0" noProof="0" dirty="0"/>
              <a:t> we see farmers from different regions of the country who are handing over a petition for the extension of the import restriction of genetic modified seed. </a:t>
            </a:r>
            <a:endParaRPr lang="en-US" noProof="0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F919F-BAB8-49E7-8E3C-AAA98299C045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74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8F10-CCD4-4E07-A1C9-66844EC2FCEC}" type="datetimeFigureOut">
              <a:rPr lang="de-CH" smtClean="0"/>
              <a:t>02.08.2017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1FF3-8FBC-4FB8-BC35-CF46929EE2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555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8F10-CCD4-4E07-A1C9-66844EC2FCEC}" type="datetimeFigureOut">
              <a:rPr lang="de-CH" smtClean="0"/>
              <a:t>02.08.2017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1FF3-8FBC-4FB8-BC35-CF46929EE2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467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8F10-CCD4-4E07-A1C9-66844EC2FCEC}" type="datetimeFigureOut">
              <a:rPr lang="de-CH" smtClean="0"/>
              <a:t>02.08.2017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1FF3-8FBC-4FB8-BC35-CF46929EE2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131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8F10-CCD4-4E07-A1C9-66844EC2FCEC}" type="datetimeFigureOut">
              <a:rPr lang="de-CH" smtClean="0"/>
              <a:t>02.08.2017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1FF3-8FBC-4FB8-BC35-CF46929EE2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038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8F10-CCD4-4E07-A1C9-66844EC2FCEC}" type="datetimeFigureOut">
              <a:rPr lang="de-CH" smtClean="0"/>
              <a:t>02.08.2017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1FF3-8FBC-4FB8-BC35-CF46929EE2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3910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8F10-CCD4-4E07-A1C9-66844EC2FCEC}" type="datetimeFigureOut">
              <a:rPr lang="de-CH" smtClean="0"/>
              <a:t>02.08.2017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1FF3-8FBC-4FB8-BC35-CF46929EE2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160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8F10-CCD4-4E07-A1C9-66844EC2FCEC}" type="datetimeFigureOut">
              <a:rPr lang="de-CH" smtClean="0"/>
              <a:t>02.08.2017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1FF3-8FBC-4FB8-BC35-CF46929EE2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703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8F10-CCD4-4E07-A1C9-66844EC2FCEC}" type="datetimeFigureOut">
              <a:rPr lang="de-CH" smtClean="0"/>
              <a:t>02.08.2017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1FF3-8FBC-4FB8-BC35-CF46929EE2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559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8F10-CCD4-4E07-A1C9-66844EC2FCEC}" type="datetimeFigureOut">
              <a:rPr lang="de-CH" smtClean="0"/>
              <a:t>02.08.2017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1FF3-8FBC-4FB8-BC35-CF46929EE2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822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8F10-CCD4-4E07-A1C9-66844EC2FCEC}" type="datetimeFigureOut">
              <a:rPr lang="de-CH" smtClean="0"/>
              <a:t>02.08.2017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1FF3-8FBC-4FB8-BC35-CF46929EE2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595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8F10-CCD4-4E07-A1C9-66844EC2FCEC}" type="datetimeFigureOut">
              <a:rPr lang="de-CH" smtClean="0"/>
              <a:t>02.08.2017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B1FF3-8FBC-4FB8-BC35-CF46929EE2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4106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28F10-CCD4-4E07-A1C9-66844EC2FCEC}" type="datetimeFigureOut">
              <a:rPr lang="de-CH" smtClean="0"/>
              <a:t>02.08.2017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B1FF3-8FBC-4FB8-BC35-CF46929EE28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097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43003"/>
          </a:xfrm>
        </p:spPr>
        <p:txBody>
          <a:bodyPr>
            <a:noAutofit/>
          </a:bodyPr>
          <a:lstStyle/>
          <a:p>
            <a:r>
              <a:rPr lang="de-CH" sz="4000" dirty="0" smtClean="0"/>
              <a:t>Reduktion der Auswirkungen des Klimawandels auf die ländliche </a:t>
            </a:r>
            <a:r>
              <a:rPr lang="de-CH" sz="4000" dirty="0" smtClean="0"/>
              <a:t>Bevölkerung</a:t>
            </a:r>
            <a:endParaRPr lang="de-CH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30878" y="1965366"/>
            <a:ext cx="9144000" cy="489011"/>
          </a:xfrm>
        </p:spPr>
        <p:txBody>
          <a:bodyPr/>
          <a:lstStyle/>
          <a:p>
            <a:r>
              <a:rPr lang="de-CH" dirty="0" smtClean="0"/>
              <a:t>Beispiel Nicaragua</a:t>
            </a:r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45" y="2490529"/>
            <a:ext cx="5192110" cy="389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1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3" y="0"/>
            <a:ext cx="10276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1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Mitigation</a:t>
            </a:r>
            <a:r>
              <a:rPr lang="de-CH" dirty="0" smtClean="0"/>
              <a:t>: Vermeidung/Minderung von Klimagasen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3200" dirty="0" smtClean="0"/>
              <a:t>Humusaufbau =&gt; Boden speichert CO2 =&gt; stabilere Ökosysteme </a:t>
            </a:r>
          </a:p>
          <a:p>
            <a:r>
              <a:rPr lang="de-CH" sz="3200" dirty="0" smtClean="0"/>
              <a:t>Weniger Nahrungsmittelverschleiss und geringerer Fleischkonsum hilft dem Klima</a:t>
            </a:r>
          </a:p>
          <a:p>
            <a:r>
              <a:rPr lang="de-CH" sz="3200" dirty="0" smtClean="0"/>
              <a:t>Aufforstung =&gt; Bäume reduzieren C02 und sorgen für stabilere </a:t>
            </a:r>
            <a:r>
              <a:rPr lang="de-CH" sz="3200" dirty="0" smtClean="0"/>
              <a:t>Hänge</a:t>
            </a:r>
          </a:p>
          <a:p>
            <a:endParaRPr lang="de-CH" sz="3200" dirty="0"/>
          </a:p>
          <a:p>
            <a:pPr marL="0" indent="0">
              <a:buNone/>
            </a:pPr>
            <a:r>
              <a:rPr lang="de-CH" sz="3200" dirty="0" smtClean="0"/>
              <a:t>Agroökologie und Biolandbau haben hohe Wirkung.</a:t>
            </a:r>
            <a:endParaRPr lang="de-CH" sz="3200" dirty="0"/>
          </a:p>
        </p:txBody>
      </p:sp>
      <p:pic>
        <p:nvPicPr>
          <p:cNvPr id="1026" name="Picture 2" descr="FiBL - Forschungsinstitut für biologischen Landb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445" y="5795694"/>
            <a:ext cx="280987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91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Resultate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3200" dirty="0" smtClean="0"/>
              <a:t>Ca. 2500 Bauern machen bereits mit</a:t>
            </a:r>
          </a:p>
          <a:p>
            <a:r>
              <a:rPr lang="de-CH" sz="3200" dirty="0" smtClean="0"/>
              <a:t>180’000 Bäume gepflanzt</a:t>
            </a:r>
          </a:p>
          <a:p>
            <a:r>
              <a:rPr lang="de-CH" sz="3200" dirty="0" smtClean="0"/>
              <a:t>1800 Bauern pflanzen zwei bis vier zusätzliche Pflanzenarten an</a:t>
            </a:r>
          </a:p>
          <a:p>
            <a:r>
              <a:rPr lang="de-CH" sz="3200" dirty="0" smtClean="0"/>
              <a:t>50 Wetterstationen gebaut</a:t>
            </a:r>
          </a:p>
          <a:p>
            <a:r>
              <a:rPr lang="de-CH" sz="3200" dirty="0" smtClean="0"/>
              <a:t>Weniger Ernteverluste</a:t>
            </a:r>
            <a:endParaRPr lang="de-CH" sz="3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11" y="6114864"/>
            <a:ext cx="2220870" cy="5394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212" y="3837274"/>
            <a:ext cx="2853634" cy="21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Regierung macht mit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4780" y="1727107"/>
            <a:ext cx="10515600" cy="4351338"/>
          </a:xfrm>
        </p:spPr>
        <p:txBody>
          <a:bodyPr>
            <a:normAutofit/>
          </a:bodyPr>
          <a:lstStyle/>
          <a:p>
            <a:r>
              <a:rPr lang="de-CH" sz="3200" dirty="0" smtClean="0"/>
              <a:t>5 Gemeinden halfen bei Identifizierung der Klimaprobleme, </a:t>
            </a:r>
            <a:br>
              <a:rPr lang="de-CH" sz="3200" dirty="0" smtClean="0"/>
            </a:br>
            <a:r>
              <a:rPr lang="de-CH" sz="3200" dirty="0" smtClean="0"/>
              <a:t>3 finanzierten Massnahmen</a:t>
            </a:r>
          </a:p>
          <a:p>
            <a:r>
              <a:rPr lang="de-CH" sz="3200" dirty="0" smtClean="0"/>
              <a:t>Staat hat eigenes Programm für lokale Samen gestartet</a:t>
            </a:r>
          </a:p>
          <a:p>
            <a:r>
              <a:rPr lang="de-CH" sz="3200" dirty="0" smtClean="0"/>
              <a:t>Staat hat den Import von genetisch veränderten Samen </a:t>
            </a:r>
            <a:r>
              <a:rPr lang="de-CH" sz="3200" dirty="0" smtClean="0"/>
              <a:t>verboten (noch)</a:t>
            </a:r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22865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49" y="0"/>
            <a:ext cx="4560246" cy="592720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4688"/>
            <a:ext cx="4593083" cy="479278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59594"/>
            <a:ext cx="4716016" cy="319840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5263832"/>
            <a:ext cx="444506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1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Wie beeinflusst das Klima die Bauern?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CH" sz="4000" dirty="0" smtClean="0"/>
              <a:t>Starke Niederschläge führen zu Überschwemmungen und Erdrutschen</a:t>
            </a:r>
          </a:p>
          <a:p>
            <a:r>
              <a:rPr lang="de-CH" sz="4000" dirty="0" smtClean="0"/>
              <a:t>Dürren führen zu Feuer</a:t>
            </a:r>
          </a:p>
          <a:p>
            <a:r>
              <a:rPr lang="de-CH" sz="4000" dirty="0" smtClean="0"/>
              <a:t>unregelmäßige Regenzeiten, längere Trockenperioden</a:t>
            </a:r>
          </a:p>
          <a:p>
            <a:r>
              <a:rPr lang="de-CH" sz="4000" dirty="0" smtClean="0"/>
              <a:t>neue Schädlinge und Pilzinfektionen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de-CH" sz="3600" b="1" dirty="0" smtClean="0"/>
              <a:t>    Ernteausfälle &amp; weniger Ertrag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de-CH" sz="3600" b="1" dirty="0"/>
              <a:t> </a:t>
            </a:r>
            <a:r>
              <a:rPr lang="de-CH" sz="3600" b="1" dirty="0" smtClean="0"/>
              <a:t>   weniger Einkommen</a:t>
            </a:r>
          </a:p>
          <a:p>
            <a:pPr>
              <a:buFont typeface="Symbol" panose="05050102010706020507" pitchFamily="18" charset="2"/>
              <a:buChar char="Þ"/>
            </a:pPr>
            <a:endParaRPr lang="de-CH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11" y="6114864"/>
            <a:ext cx="2220870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9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Was machen Hilfsorganisationen?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33690" cy="4259865"/>
          </a:xfrm>
        </p:spPr>
        <p:txBody>
          <a:bodyPr>
            <a:normAutofit lnSpcReduction="10000"/>
          </a:bodyPr>
          <a:lstStyle/>
          <a:p>
            <a:r>
              <a:rPr lang="de-CH" sz="3600" dirty="0" smtClean="0"/>
              <a:t>Hilfe für die Bauern durch Förderung von Wassersammelsysteme, </a:t>
            </a:r>
            <a:r>
              <a:rPr lang="de-CH" sz="3600" dirty="0"/>
              <a:t>Waldaufforstung oder Agroökologie / Biolandbau </a:t>
            </a:r>
            <a:endParaRPr lang="de-CH" sz="3600" dirty="0" smtClean="0"/>
          </a:p>
          <a:p>
            <a:r>
              <a:rPr lang="de-CH" sz="3600" dirty="0" smtClean="0"/>
              <a:t>Förderung von Wissensaustausch und Zusammenarbeit mit Wissenschaft, Politik und Bauern, </a:t>
            </a:r>
            <a:r>
              <a:rPr lang="de-CH" sz="3600" dirty="0" smtClean="0"/>
              <a:t>Regional</a:t>
            </a:r>
            <a:r>
              <a:rPr lang="de-CH" sz="3600" dirty="0" smtClean="0"/>
              <a:t>gruppen, Frauen- und Männergruppen</a:t>
            </a:r>
            <a:endParaRPr lang="de-CH" sz="3600" dirty="0" smtClean="0"/>
          </a:p>
          <a:p>
            <a:r>
              <a:rPr lang="de-CH" sz="3600" dirty="0" smtClean="0"/>
              <a:t>Sensibilisierung über Ursachen und Folgen des Klimawandels</a:t>
            </a:r>
          </a:p>
        </p:txBody>
      </p:sp>
    </p:spTree>
    <p:extLst>
      <p:ext uri="{BB962C8B-B14F-4D97-AF65-F5344CB8AC3E}">
        <p14:creationId xmlns:p14="http://schemas.microsoft.com/office/powerpoint/2010/main" val="2212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Anpassung/Klimaschutz: Beispiele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Diversifizierung der Produktion statt Monokulturen</a:t>
            </a:r>
          </a:p>
          <a:p>
            <a:r>
              <a:rPr lang="de-CH" dirty="0" smtClean="0"/>
              <a:t>Anbaumethoden um die Erde zu schonen</a:t>
            </a:r>
          </a:p>
          <a:p>
            <a:r>
              <a:rPr lang="de-CH" dirty="0" smtClean="0"/>
              <a:t>Wassersammelsysteme und kleine Bewässerungsanlagen</a:t>
            </a:r>
          </a:p>
          <a:p>
            <a:r>
              <a:rPr lang="de-CH" dirty="0" smtClean="0"/>
              <a:t>Aufforstung stärken</a:t>
            </a:r>
          </a:p>
          <a:p>
            <a:r>
              <a:rPr lang="de-CH" dirty="0" smtClean="0"/>
              <a:t>Organische Pestizide</a:t>
            </a:r>
          </a:p>
          <a:p>
            <a:r>
              <a:rPr lang="de-CH" dirty="0" smtClean="0"/>
              <a:t>Zucht und Verteilung lokaler Samen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11" y="6114864"/>
            <a:ext cx="2220870" cy="5394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58" y="4922322"/>
            <a:ext cx="2487430" cy="1657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19" y="4922324"/>
            <a:ext cx="2210185" cy="1657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079" y="3350115"/>
            <a:ext cx="3597728" cy="240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7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268761"/>
            <a:ext cx="2884856" cy="39701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1" y="1268761"/>
            <a:ext cx="2977607" cy="39701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00" y="1268761"/>
            <a:ext cx="2645728" cy="39701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45" y="6110281"/>
            <a:ext cx="2220870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3" y="0"/>
            <a:ext cx="10276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9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3" y="0"/>
            <a:ext cx="10276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5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3" y="0"/>
            <a:ext cx="10276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7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</Words>
  <Application>Microsoft Office PowerPoint</Application>
  <PresentationFormat>Breitbild</PresentationFormat>
  <Paragraphs>40</Paragraphs>
  <Slides>14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Office Theme</vt:lpstr>
      <vt:lpstr>Reduktion der Auswirkungen des Klimawandels auf die ländliche Bevölkerung</vt:lpstr>
      <vt:lpstr>Wie beeinflusst das Klima die Bauern?</vt:lpstr>
      <vt:lpstr>PowerPoint-Präsentation</vt:lpstr>
      <vt:lpstr>Was machen Hilfsorganisationen?</vt:lpstr>
      <vt:lpstr>Anpassung/Klimaschutz: Beispiele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Mitigation: Vermeidung/Minderung von Klimagasen</vt:lpstr>
      <vt:lpstr>Resultate</vt:lpstr>
      <vt:lpstr>Regierung macht mit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Nicaragua</dc:title>
  <dc:creator>Benjamin Schlegel</dc:creator>
  <cp:lastModifiedBy>Claudia Friedl</cp:lastModifiedBy>
  <cp:revision>17</cp:revision>
  <dcterms:created xsi:type="dcterms:W3CDTF">2017-07-06T13:13:05Z</dcterms:created>
  <dcterms:modified xsi:type="dcterms:W3CDTF">2017-08-02T13:26:03Z</dcterms:modified>
</cp:coreProperties>
</file>